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40" y="-6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10514E9-4565-413E-B6F1-47D3A3CF7F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AE004-39E2-4CC5-990A-086B5F45ABA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DBCC6A-5DF5-4E3F-887A-4B1440CB7E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2D85A-54E3-4C8F-9FED-10215F336A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33500-426D-4ACA-A9DA-2EB12CE757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0DF39-15E2-4CFF-8B39-1EA1D7C5DD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9002F-3699-4B44-964D-AC4315CD0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2FFF-C031-4C93-A431-11B89C088D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82EBE-CF39-4FD2-91E6-041A45FFB9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624F8-AE12-4060-9168-02CA2B1635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B9CD-0E25-42A0-9D3C-D5EAC4C5A9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5BAD7-77AA-4131-91B9-A919BDF43B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87C0-5488-43CA-947E-6AB989FF7F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DBEFF70-136E-411A-833A-CF287F81C3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6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ite.sfcc.edu/~itct/PCBASICS_SYLLABU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CGS 1030:  PC BASICS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Instructor:</a:t>
            </a:r>
          </a:p>
          <a:p>
            <a:r>
              <a:rPr lang="en-US"/>
              <a:t>Kim Standifer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YOU…….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Thank you for refraining from eating, drinking, and using cell phones in class.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5364" name="Picture 4" descr="BD0492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895600"/>
            <a:ext cx="2428875" cy="3360738"/>
          </a:xfrm>
          <a:prstGeom prst="rect">
            <a:avLst/>
          </a:prstGeom>
          <a:noFill/>
        </p:spPr>
      </p:pic>
      <p:pic>
        <p:nvPicPr>
          <p:cNvPr id="15365" name="Picture 5" descr="BD0583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276600"/>
            <a:ext cx="2868613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COURSE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 basic computer skills needed to pass the Computer Placement Exam (CPE)</a:t>
            </a:r>
          </a:p>
          <a:p>
            <a:r>
              <a:rPr lang="en-US" dirty="0"/>
              <a:t>Build confidence in computer skills required by most SFCC classes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CGS 1030 SYLLABUS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visit the PC BASICS website to see the course syllabus. </a:t>
            </a:r>
          </a:p>
          <a:p>
            <a:r>
              <a:rPr lang="en-US" sz="2100">
                <a:hlinkClick r:id="rId2"/>
              </a:rPr>
              <a:t>http://ite.sfcc.edu/~itct/PCBASICS_SYLLABUS.htm</a:t>
            </a:r>
            <a:endParaRPr lang="en-US" sz="2100"/>
          </a:p>
          <a:p>
            <a:endParaRPr lang="en-US" sz="2100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8196" name="Picture 4" descr="BD000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073525"/>
            <a:ext cx="2209800" cy="1452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PLACEMENT EXAM (AKA C.P.E.)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exam covers only </a:t>
            </a:r>
            <a:r>
              <a:rPr lang="en-US" b="1" u="sng"/>
              <a:t>BASIC</a:t>
            </a:r>
            <a:r>
              <a:rPr lang="en-US"/>
              <a:t> computer skills</a:t>
            </a:r>
          </a:p>
          <a:p>
            <a:r>
              <a:rPr lang="en-US"/>
              <a:t>CGS 1030 has been approved by the C.P.E Review Board as remediation for re-taking this test.</a:t>
            </a:r>
          </a:p>
          <a:p>
            <a:r>
              <a:rPr lang="en-US"/>
              <a:t>This test is offered throughout the year on a walk-in basis.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PREVIEW OF TOPICS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  <a:p>
            <a:r>
              <a:rPr lang="en-US"/>
              <a:t>Word Processing</a:t>
            </a:r>
          </a:p>
          <a:p>
            <a:r>
              <a:rPr lang="en-US"/>
              <a:t>Graphics</a:t>
            </a:r>
          </a:p>
          <a:p>
            <a:r>
              <a:rPr lang="en-US"/>
              <a:t>Email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0245" name="Picture 5" descr="AG00108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200400"/>
            <a:ext cx="25908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POLICIES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Classes alternate between lecture and lab</a:t>
            </a:r>
          </a:p>
          <a:p>
            <a:r>
              <a:rPr lang="en-US"/>
              <a:t>Regular Attendance is critical for success in this course</a:t>
            </a:r>
          </a:p>
          <a:p>
            <a:r>
              <a:rPr lang="en-US"/>
              <a:t>All homework must be turned in on time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028" name="Picture 4" descr="BD0002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267200"/>
            <a:ext cx="1676400" cy="130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Assignments due at the beginning of class</a:t>
            </a:r>
          </a:p>
          <a:p>
            <a:r>
              <a:rPr lang="en-US"/>
              <a:t>No make-up work will be given</a:t>
            </a:r>
          </a:p>
        </p:txBody>
      </p:sp>
      <p:pic>
        <p:nvPicPr>
          <p:cNvPr id="11268" name="Picture 4" descr="BD049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581400"/>
            <a:ext cx="1741488" cy="2478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Symbol" pitchFamily="18" charset="2"/>
              <a:buChar char="¾"/>
            </a:pPr>
            <a:r>
              <a:rPr lang="en-US" dirty="0"/>
              <a:t>Attendance and Class Participation  = </a:t>
            </a:r>
            <a:r>
              <a:rPr lang="en-US" dirty="0" smtClean="0"/>
              <a:t>40</a:t>
            </a:r>
            <a:r>
              <a:rPr lang="en-US" dirty="0"/>
              <a:t>%</a:t>
            </a:r>
          </a:p>
          <a:p>
            <a:pPr marL="609600" indent="-609600">
              <a:buFont typeface="Symbol" pitchFamily="18" charset="2"/>
              <a:buChar char="¾"/>
            </a:pPr>
            <a:r>
              <a:rPr lang="en-US" dirty="0"/>
              <a:t>Chapter Test Reviews/Homework  = 3</a:t>
            </a:r>
            <a:r>
              <a:rPr lang="en-US" dirty="0" smtClean="0"/>
              <a:t>0%</a:t>
            </a:r>
            <a:endParaRPr lang="en-US" dirty="0"/>
          </a:p>
          <a:p>
            <a:pPr marL="609600" indent="-609600">
              <a:buFont typeface="Symbol" pitchFamily="18" charset="2"/>
              <a:buChar char="¾"/>
            </a:pPr>
            <a:r>
              <a:rPr lang="en-US" dirty="0"/>
              <a:t>Completion of </a:t>
            </a:r>
            <a:r>
              <a:rPr lang="en-US" dirty="0" err="1" smtClean="0"/>
              <a:t>MyIt</a:t>
            </a:r>
            <a:r>
              <a:rPr lang="en-US" dirty="0" smtClean="0"/>
              <a:t> Lab 1-6) </a:t>
            </a:r>
            <a:r>
              <a:rPr lang="en-US" dirty="0"/>
              <a:t>= </a:t>
            </a:r>
            <a:r>
              <a:rPr lang="en-US" dirty="0" smtClean="0"/>
              <a:t>15% </a:t>
            </a:r>
            <a:endParaRPr lang="en-US" dirty="0"/>
          </a:p>
          <a:p>
            <a:pPr marL="609600" indent="-609600">
              <a:buFont typeface="Symbol" pitchFamily="18" charset="2"/>
              <a:buChar char="¾"/>
            </a:pPr>
            <a:r>
              <a:rPr lang="en-US" dirty="0"/>
              <a:t>Final Exam 15%</a:t>
            </a:r>
          </a:p>
          <a:p>
            <a:pPr marL="609600" indent="-609600">
              <a:buFont typeface="Symbol" pitchFamily="18" charset="2"/>
              <a:buNone/>
            </a:pPr>
            <a:endParaRPr lang="en-US" dirty="0"/>
          </a:p>
        </p:txBody>
      </p:sp>
      <p:pic>
        <p:nvPicPr>
          <p:cNvPr id="12292" name="Picture 4" descr="SY0045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648200"/>
            <a:ext cx="1219200" cy="98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Myit</a:t>
            </a:r>
            <a:r>
              <a:rPr lang="en-US" b="1" dirty="0" smtClean="0"/>
              <a:t> Lab key code</a:t>
            </a:r>
          </a:p>
          <a:p>
            <a:r>
              <a:rPr lang="en-US" b="1" dirty="0" smtClean="0"/>
              <a:t>Manual</a:t>
            </a:r>
            <a:r>
              <a:rPr lang="en-US" b="1" dirty="0"/>
              <a:t>:  CGS 1030 Course Manual</a:t>
            </a:r>
          </a:p>
          <a:p>
            <a:r>
              <a:rPr lang="en-US" b="1" dirty="0"/>
              <a:t>Three (minimum) 3 </a:t>
            </a:r>
            <a:r>
              <a:rPr lang="en-US" b="1" dirty="0">
                <a:latin typeface="Algerian" pitchFamily="82" charset="0"/>
              </a:rPr>
              <a:t>½ </a:t>
            </a:r>
            <a:r>
              <a:rPr lang="en-US" b="1" dirty="0"/>
              <a:t>“ Floppy Disks or USB Drive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Algerian" pitchFamily="82" charset="0"/>
              </a:rPr>
              <a:t>  </a:t>
            </a:r>
            <a:endParaRPr lang="en-US" b="1" dirty="0">
              <a:latin typeface="MS Shell Dlg" charset="0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139</TotalTime>
  <Words>219</Words>
  <Application>Microsoft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Garamond</vt:lpstr>
      <vt:lpstr>Arial</vt:lpstr>
      <vt:lpstr>Wingdings</vt:lpstr>
      <vt:lpstr>Symbol</vt:lpstr>
      <vt:lpstr>Algerian</vt:lpstr>
      <vt:lpstr>MS Shell Dlg</vt:lpstr>
      <vt:lpstr>Edge</vt:lpstr>
      <vt:lpstr>CGS 1030:  PC BASICS</vt:lpstr>
      <vt:lpstr>COURSE OBJECTIVES</vt:lpstr>
      <vt:lpstr>CGS 1030 SYLLABUS</vt:lpstr>
      <vt:lpstr>COMPUTER PLACEMENT EXAM (AKA C.P.E.)</vt:lpstr>
      <vt:lpstr>PREVIEW OF TOPICS</vt:lpstr>
      <vt:lpstr>COURSE POLICIES</vt:lpstr>
      <vt:lpstr>ASSIGNMENTS</vt:lpstr>
      <vt:lpstr>GRADING</vt:lpstr>
      <vt:lpstr>COURSE MATERIALS</vt:lpstr>
      <vt:lpstr>THANK YOU…….</vt:lpstr>
    </vt:vector>
  </TitlesOfParts>
  <Company>Santa Fe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CGS 1030:  PC BASICS</dc:title>
  <dc:creator>default</dc:creator>
  <cp:lastModifiedBy>default</cp:lastModifiedBy>
  <cp:revision>9</cp:revision>
  <dcterms:created xsi:type="dcterms:W3CDTF">2004-08-23T02:27:15Z</dcterms:created>
  <dcterms:modified xsi:type="dcterms:W3CDTF">2008-10-28T19:17:44Z</dcterms:modified>
</cp:coreProperties>
</file>